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316835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географии в 8 классе</a:t>
            </a:r>
            <a:br>
              <a:rPr lang="ru-RU" dirty="0" smtClean="0"/>
            </a:br>
            <a:r>
              <a:rPr lang="ru-RU" dirty="0" smtClean="0"/>
              <a:t>тема: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smtClean="0"/>
              <a:t>Природные </a:t>
            </a:r>
            <a:r>
              <a:rPr lang="ru-RU" smtClean="0"/>
              <a:t>комплексы России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84164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Автор: Драная Л.А.,  учитель географии высшей категории МБОУ «</a:t>
            </a:r>
            <a:r>
              <a:rPr lang="ru-RU" dirty="0" err="1" smtClean="0"/>
              <a:t>Новоюласинская</a:t>
            </a:r>
            <a:r>
              <a:rPr lang="ru-RU" dirty="0" smtClean="0"/>
              <a:t> СОШ» Красногвардейского района Оренбургской области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Выберите правильный ответ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                  ПК это:</a:t>
            </a:r>
          </a:p>
          <a:p>
            <a:r>
              <a:rPr lang="ru-RU" dirty="0" smtClean="0"/>
              <a:t>а) среда обитания производственной деятельности и отдыха  человека;</a:t>
            </a:r>
          </a:p>
          <a:p>
            <a:r>
              <a:rPr lang="ru-RU" dirty="0" smtClean="0"/>
              <a:t>б)закономерное сочетание взаимосвязанных компонентов природы, на определенной </a:t>
            </a:r>
            <a:r>
              <a:rPr lang="ru-RU" dirty="0" err="1" smtClean="0"/>
              <a:t>территори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в) это глубоководная область дна мирового океана.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Выберите правильный ответ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Создателем учения о ПК            </a:t>
            </a:r>
          </a:p>
          <a:p>
            <a:pPr>
              <a:buNone/>
            </a:pPr>
            <a:r>
              <a:rPr lang="ru-RU" dirty="0" smtClean="0"/>
              <a:t>           (ландшафтоведение) является: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а) Берг;		          в)  Сукачев;</a:t>
            </a:r>
          </a:p>
          <a:p>
            <a:r>
              <a:rPr lang="ru-RU" dirty="0" smtClean="0"/>
              <a:t>б) Вавилов;		 г) Докучаев.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Выберите правильный ответ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Расположите данные ПТК в правильном    </a:t>
            </a:r>
          </a:p>
          <a:p>
            <a:pPr>
              <a:buNone/>
            </a:pPr>
            <a:r>
              <a:rPr lang="ru-RU" dirty="0" smtClean="0"/>
              <a:t>                                 порядке:</a:t>
            </a:r>
          </a:p>
          <a:p>
            <a:pPr algn="ctr"/>
            <a:r>
              <a:rPr lang="ru-RU" dirty="0" smtClean="0"/>
              <a:t>1) Валдайская возвышенность ? темнохвойная тайга ?</a:t>
            </a:r>
          </a:p>
          <a:p>
            <a:pPr algn="ctr">
              <a:buNone/>
            </a:pPr>
            <a:r>
              <a:rPr lang="ru-RU" dirty="0" smtClean="0"/>
              <a:t> Восточно-Европейская равнина;</a:t>
            </a:r>
          </a:p>
          <a:p>
            <a:pPr algn="ctr"/>
            <a:r>
              <a:rPr lang="ru-RU" dirty="0" smtClean="0"/>
              <a:t>2) Возвышенность ? склон холма ? крупная равнина ? холм.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172856"/>
          </a:xfrm>
        </p:spPr>
        <p:txBody>
          <a:bodyPr>
            <a:normAutofit/>
          </a:bodyPr>
          <a:lstStyle/>
          <a:p>
            <a:r>
              <a:rPr lang="ru-RU" dirty="0" smtClean="0"/>
              <a:t>Тема урока: </a:t>
            </a:r>
            <a:br>
              <a:rPr lang="ru-RU" dirty="0" smtClean="0"/>
            </a:br>
            <a:r>
              <a:rPr lang="ru-RU" dirty="0" smtClean="0"/>
              <a:t>Природные  комплексы  России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64904"/>
            <a:ext cx="7239000" cy="3890832"/>
          </a:xfrm>
        </p:spPr>
        <p:txBody>
          <a:bodyPr/>
          <a:lstStyle/>
          <a:p>
            <a:r>
              <a:rPr lang="ru-RU" dirty="0" smtClean="0"/>
              <a:t>Цель урока: </a:t>
            </a:r>
          </a:p>
          <a:p>
            <a:pPr>
              <a:buNone/>
            </a:pPr>
            <a:r>
              <a:rPr lang="ru-RU" dirty="0" smtClean="0"/>
              <a:t>Рассмотреть природную зону как зональный природный комплекс;</a:t>
            </a:r>
          </a:p>
          <a:p>
            <a:pPr>
              <a:buNone/>
            </a:pPr>
            <a:r>
              <a:rPr lang="ru-RU" dirty="0" smtClean="0"/>
              <a:t> формирование умений находить взаимосвязь между природными компонентами  природного комплекса, определять влияние климата и  рельефа на компоненты.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4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http://bigslide.ru/images/19/18610/960/img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810039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95683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таблица «Сравнение  чередования природных зон на территории России</a:t>
            </a:r>
            <a:br>
              <a:rPr lang="ru-RU" sz="3200" dirty="0" smtClean="0"/>
            </a:br>
            <a:r>
              <a:rPr lang="ru-RU" sz="3200" dirty="0" smtClean="0"/>
              <a:t> по 100 гр.в.д. и 40 гр.в.д.» 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349500"/>
          <a:ext cx="7239000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358291">
                <a:tc>
                  <a:txBody>
                    <a:bodyPr/>
                    <a:lstStyle/>
                    <a:p>
                      <a:r>
                        <a:rPr lang="ru-RU" dirty="0" smtClean="0"/>
                        <a:t>Природ зоны.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 гр.в.д.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</a:t>
                      </a:r>
                      <a:r>
                        <a:rPr lang="ru-RU" baseline="0" dirty="0" smtClean="0"/>
                        <a:t> гр.в.д.</a:t>
                      </a:r>
                      <a:endParaRPr lang="ru-RU" dirty="0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2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5586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Объясните причины сходств и различий  расположения природных зон: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</TotalTime>
  <Words>176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Урок географии в 8 классе тема: «Природные комплексы России»</vt:lpstr>
      <vt:lpstr>Выберите правильный ответ :</vt:lpstr>
      <vt:lpstr>Выберите правильный ответ :</vt:lpstr>
      <vt:lpstr>Выберите правильный ответ :</vt:lpstr>
      <vt:lpstr>Тема урока:  Природные  комплексы  России </vt:lpstr>
      <vt:lpstr>Слайд 6</vt:lpstr>
      <vt:lpstr>таблица «Сравнение  чередования природных зон на территории России  по 100 гр.в.д. и 40 гр.в.д.»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географии в 8 классе тема: «Природные зоны России»</dc:title>
  <dc:creator>Admin</dc:creator>
  <cp:lastModifiedBy>Admin</cp:lastModifiedBy>
  <cp:revision>5</cp:revision>
  <dcterms:created xsi:type="dcterms:W3CDTF">2017-09-09T06:55:11Z</dcterms:created>
  <dcterms:modified xsi:type="dcterms:W3CDTF">2017-09-10T16:04:57Z</dcterms:modified>
</cp:coreProperties>
</file>